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0" r:id="rId3"/>
    <p:sldId id="270" r:id="rId4"/>
    <p:sldId id="271" r:id="rId5"/>
    <p:sldId id="257" r:id="rId6"/>
    <p:sldId id="269" r:id="rId7"/>
    <p:sldId id="261" r:id="rId8"/>
    <p:sldId id="272" r:id="rId9"/>
    <p:sldId id="263" r:id="rId10"/>
    <p:sldId id="259" r:id="rId11"/>
    <p:sldId id="273" r:id="rId12"/>
    <p:sldId id="274" r:id="rId13"/>
    <p:sldId id="265" r:id="rId14"/>
    <p:sldId id="264" r:id="rId15"/>
    <p:sldId id="266" r:id="rId16"/>
    <p:sldId id="268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720"/>
  </p:normalViewPr>
  <p:slideViewPr>
    <p:cSldViewPr snapToGrid="0">
      <p:cViewPr varScale="1">
        <p:scale>
          <a:sx n="78" d="100"/>
          <a:sy n="78" d="100"/>
        </p:scale>
        <p:origin x="8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B15679A-CD76-4C06-8472-65DEAD804AD2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CAD656-2CF1-4302-A85A-DEFA1AA08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8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EE76-2B09-132F-8430-C5489027A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A5D09-6D75-CA50-AA4D-CDF144EE6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E10AA-7F2E-AAC0-4725-C2A93DA95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4B21B-65BB-1A2F-F18F-C908DE56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87C0A-3762-A6CC-8FB1-660F56BF8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8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D0B7E-1130-5FEB-3B43-FC279017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2BE83-3DC1-5BF1-79C4-9E277E657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61251-44F6-AE4D-961D-8088B4857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844-7180-F6D5-9E57-993D430D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DD7B5-69FB-B6C8-D3E3-53EE7982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4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08A878-7F97-A38F-6EA5-17FBB9F74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2D9BB-24EA-EAB4-00DF-FA65B8C2B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E32A-CC19-5EB9-0518-BF2DB40D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CF71F-C1E8-8AA2-C70B-39041097B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A5163-4910-2609-2EC9-BAF09DE1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1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398A-8CE6-4AD1-3710-F2211497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58F24-08EC-CC3D-2FA8-A44BC5633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51706-2E84-0E2C-3742-816450DA4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A5B7C-0C03-1DE8-FFCD-FEF09773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4997D-4501-1D75-A761-FA176F6A1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38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7E30-729F-F01A-61A2-1FA0AC9B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B06A3-6EB2-EB0B-C774-A65F35012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AF5A7-2300-3981-BFE1-C368720FC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270BE-71B9-FEE2-48EB-071F65C0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80FF-5CC9-E309-A6BD-4316D490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70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E266-1B2D-B6C9-28C2-3FB83C52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217DF-6351-5126-D0E2-DA7BFFEC3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FE8C-710A-645C-FBE5-9E70E9DA6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165CB-3223-C137-00B8-58562B70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E64C-63C6-24ED-54C8-FE74C6DD7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059E6-90AC-1E98-CDAF-9B8C4D58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0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98C5C-1DC9-8EAD-4CB5-8D7418571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F4E7A-096D-410B-87A4-1FFC826DB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94114-149D-8B59-2317-D04D4989C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79ED6-E22C-D5C2-F040-4F3639A83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FE592-CC6B-5FF4-F004-D127572600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4D2CF8-04D9-EF78-B14B-DF0246F82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E6B4FC-3ECF-F054-D7CA-3A544C5A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B6F16-84F8-06DD-5050-06085C1F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2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7DFC6-8D5D-36FA-822E-EE596295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50114-46D9-740A-0DC7-38E589E3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A0CD0-4844-BC28-75F0-CCDB94E1E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2EC22-78D1-0937-3616-3B9C4AA2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17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DEAF4-8D09-22B4-77C8-109CC156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0F8FB-07AD-16D4-AF5F-7EFD40A9A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2726F-356F-1B4A-BD2E-0C29488D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8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C8B77-2A80-8619-4F5F-31A769B81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5A01D-7815-413B-D193-1302D288F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EADE6-2402-4C83-E2E3-38879EFAA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E88B9-CCC5-E435-B306-A43D40FCA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A385D-C917-8F5B-9C31-7496520B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4B40E-8A8B-00C5-2055-80C1155F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62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C7E34-CDE3-04C9-773F-904C5169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61237-AAC8-2E3B-5034-E3B7663DB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527A6-9944-7366-93DE-62496CC9E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CD2E4-4CBB-8BCD-2F5E-BE057FBC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361ED-CC11-4BA2-7DCF-68DD4E41E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4DFA0-39C9-67F3-1414-A8DB32CF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75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D7320A-7F1F-1745-23C9-F0DCE0CF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4F9BE-AE5B-AAC4-74BC-41F84CFFF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4F5B3-47B1-C806-7324-D6CEE8868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92AD61-AFA4-4429-9E02-30E93E98430D}" type="datetimeFigureOut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B36A3-626B-6E88-7EE5-E2920D555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8CA70-05DA-DA37-FD19-D57DFBC8C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5238EF-DCAB-4A8B-A349-59C810499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3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eerkat on a tree branch&#10;&#10;Description automatically generated">
            <a:extLst>
              <a:ext uri="{FF2B5EF4-FFF2-40B4-BE49-F238E27FC236}">
                <a16:creationId xmlns:a16="http://schemas.microsoft.com/office/drawing/2014/main" id="{1005D615-14F3-810F-918F-0E28A3949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2570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FB7AB0-5D00-72D1-EEAE-2362EC091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7593" y="3282864"/>
            <a:ext cx="6307479" cy="1690409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dirty="0"/>
              <a:t>Mongoose v. Reptile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7FC38-9038-9D58-6E11-0FA7298B8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7903" y="5044234"/>
            <a:ext cx="5395975" cy="1356566"/>
          </a:xfrm>
        </p:spPr>
        <p:txBody>
          <a:bodyPr>
            <a:noAutofit/>
          </a:bodyPr>
          <a:lstStyle/>
          <a:p>
            <a:pPr algn="l"/>
            <a:r>
              <a:rPr lang="en-US" sz="1600" b="1" dirty="0"/>
              <a:t>Jim Jarrow |  </a:t>
            </a:r>
            <a:r>
              <a:rPr lang="en-US" sz="1600" dirty="0"/>
              <a:t>Baker Sterchi Cowden &amp; Rice LLC</a:t>
            </a:r>
          </a:p>
          <a:p>
            <a:pPr algn="l"/>
            <a:r>
              <a:rPr lang="en-US" sz="1600" b="1" dirty="0"/>
              <a:t>Tierney Chadwick | </a:t>
            </a:r>
            <a:r>
              <a:rPr lang="en-US" sz="1600" dirty="0"/>
              <a:t>Wadleigh, Starr &amp; Peters, P.L.L.C</a:t>
            </a:r>
          </a:p>
          <a:p>
            <a:pPr algn="l"/>
            <a:endParaRPr lang="en-US" sz="1600" dirty="0"/>
          </a:p>
          <a:p>
            <a:r>
              <a:rPr lang="en-US" sz="1600" dirty="0"/>
              <a:t>May 3, 2024</a:t>
            </a:r>
          </a:p>
        </p:txBody>
      </p:sp>
      <p:pic>
        <p:nvPicPr>
          <p:cNvPr id="7" name="Picture 6" descr="A snake with its mouth open&#10;&#10;Description automatically generated">
            <a:extLst>
              <a:ext uri="{FF2B5EF4-FFF2-40B4-BE49-F238E27FC236}">
                <a16:creationId xmlns:a16="http://schemas.microsoft.com/office/drawing/2014/main" id="{5B652F12-2E52-EC22-6683-85EA8EC55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r="3386" b="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187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C8825-10FC-1E55-BD8E-90E276AE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“CASE THEMES”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B6881B-B887-51AE-C1D9-B5F76C2834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12425" y="1538826"/>
          <a:ext cx="9167149" cy="49540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95149">
                  <a:extLst>
                    <a:ext uri="{9D8B030D-6E8A-4147-A177-3AD203B41FA5}">
                      <a16:colId xmlns:a16="http://schemas.microsoft.com/office/drawing/2014/main" val="2963900166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806673719"/>
                    </a:ext>
                  </a:extLst>
                </a:gridCol>
              </a:tblGrid>
              <a:tr h="325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solidFill>
                            <a:schemeClr val="tx1"/>
                          </a:solidFill>
                          <a:effectLst/>
                        </a:rPr>
                        <a:t>PLAINTIFF’S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solidFill>
                            <a:schemeClr val="tx1"/>
                          </a:solidFill>
                          <a:effectLst/>
                        </a:rPr>
                        <a:t>DEFENSE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001108"/>
                  </a:ext>
                </a:extLst>
              </a:tr>
              <a:tr h="80479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PAUL WAS NEGLIGENT</a:t>
                      </a:r>
                    </a:p>
                    <a:p>
                      <a:pPr marL="4191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PAUL ACTED REASONABLY,  NOT NEGLIGENT</a:t>
                      </a:r>
                    </a:p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915251"/>
                  </a:ext>
                </a:extLst>
              </a:tr>
              <a:tr h="1347549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FAILED TO SEE HIM</a:t>
                      </a:r>
                    </a:p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LOOKED, SAW ONCOMING CAR</a:t>
                      </a:r>
                    </a:p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FAR ENOUGH AWAY FOR ME TO SAFELY MAKE MY TURN WITHOUT RUSHING IT</a:t>
                      </a:r>
                    </a:p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NO M/C HEADLIGHT/LIGHTS PRESENT.</a:t>
                      </a:r>
                    </a:p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585225"/>
                  </a:ext>
                </a:extLst>
              </a:tr>
              <a:tr h="1687958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M/C HAD RIGHT OF WAY; YIELD WHEN 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MAKING LEFT TURN</a:t>
                      </a:r>
                    </a:p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I HAVE TO YIELD TO VEHICLES IN INTERSECTION AND ANY VEHICLE APPROACHING IN OPPOSITE DIRECTION SO CLOSE AS TO BE AN IMMEDIATE HAZARD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843760"/>
                  </a:ext>
                </a:extLst>
              </a:tr>
              <a:tr h="533419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YOU KILLED M/C DRIVER</a:t>
                      </a:r>
                    </a:p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LOSS OF LIFE TRAGIC, ….</a:t>
                      </a:r>
                    </a:p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663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900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2822-FA07-F7CC-736A-5F39D19C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witness for absurd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754BE-9E7E-FA18-1AAB-7BBE3B2EB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Do  you agree you should not unreasonably endanger members of the general public when driving your truck?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5BBE8-1C88-2711-42B3-42E4ED832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4" y="3840633"/>
            <a:ext cx="5727357" cy="284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30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0A8C-B9D1-E6C1-C27C-00621E68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BFA5A53C-C93E-F273-BA0E-8D16954B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663575"/>
            <a:ext cx="10515600" cy="18319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600" dirty="0"/>
              <a:t>Case Battles Are Being Won/Lost in Depositions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F4D4E1-A186-982C-CC7B-3FDE093E4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37" y="2281237"/>
            <a:ext cx="791527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5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3AFCE-0E8E-FE95-9E53-F7102548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Attorney Preparation Before Witness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EF6A3-BCA3-7D62-D3B2-DD2C1124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7" y="1396182"/>
            <a:ext cx="11562735" cy="5240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topflight Plaintiffs counsel do…</a:t>
            </a:r>
          </a:p>
          <a:p>
            <a:r>
              <a:rPr lang="en-US" dirty="0"/>
              <a:t>Nationally Recognized Plaintiff’s counsel quote, “ I spend 3 to 5 days preparing for every deposition.”</a:t>
            </a:r>
          </a:p>
          <a:p>
            <a:r>
              <a:rPr lang="en-US" dirty="0"/>
              <a:t>I review multiple prior corporate representative deposition transcripts from prior cases.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topflight Defense attorneys do…</a:t>
            </a:r>
          </a:p>
          <a:p>
            <a:r>
              <a:rPr lang="en-US" dirty="0"/>
              <a:t>Network with other ALFA attorneys…</a:t>
            </a:r>
          </a:p>
          <a:p>
            <a:r>
              <a:rPr lang="en-US" dirty="0"/>
              <a:t>Obtain prior transcripts from depos Plaintiff’s counsel has taken in other cases.</a:t>
            </a:r>
          </a:p>
          <a:p>
            <a:r>
              <a:rPr lang="en-US" dirty="0"/>
              <a:t>Obtain prior deposition transcripts of Company’s corporate rep depos.</a:t>
            </a:r>
          </a:p>
        </p:txBody>
      </p:sp>
    </p:spTree>
    <p:extLst>
      <p:ext uri="{BB962C8B-B14F-4D97-AF65-F5344CB8AC3E}">
        <p14:creationId xmlns:p14="http://schemas.microsoft.com/office/powerpoint/2010/main" val="3955003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36BC-80BF-A76B-A815-05A3A6B9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Mock Depositions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5252E-0764-A440-86AE-2A2328305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096" y="1825625"/>
            <a:ext cx="13929851" cy="4667250"/>
          </a:xfrm>
        </p:spPr>
        <p:txBody>
          <a:bodyPr>
            <a:normAutofit/>
          </a:bodyPr>
          <a:lstStyle/>
          <a:p>
            <a:r>
              <a:rPr lang="en-US" sz="4400" dirty="0"/>
              <a:t>How?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Every witness fails the mock.</a:t>
            </a:r>
          </a:p>
          <a:p>
            <a:pPr lvl="1"/>
            <a:r>
              <a:rPr lang="en-US" sz="4000" dirty="0"/>
              <a:t>Tearing down and building up.</a:t>
            </a:r>
          </a:p>
          <a:p>
            <a:pPr marL="457200" lvl="1" indent="0">
              <a:buNone/>
            </a:pPr>
            <a:endParaRPr lang="en-US" sz="4000" dirty="0"/>
          </a:p>
          <a:p>
            <a:pPr marL="0" lvl="1" indent="0"/>
            <a:r>
              <a:rPr lang="en-US" sz="4000" dirty="0"/>
              <a:t>  </a:t>
            </a:r>
            <a:r>
              <a:rPr lang="en-US" sz="4400" dirty="0"/>
              <a:t>If done correctly, the witness will get stronger.</a:t>
            </a:r>
          </a:p>
        </p:txBody>
      </p:sp>
    </p:spTree>
    <p:extLst>
      <p:ext uri="{BB962C8B-B14F-4D97-AF65-F5344CB8AC3E}">
        <p14:creationId xmlns:p14="http://schemas.microsoft.com/office/powerpoint/2010/main" val="1786915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3772-CC23-2A51-31AD-383109DC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 at a Recent Seminar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8CFCF-D03B-6B21-4804-9419BEC27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7481"/>
            <a:ext cx="10515600" cy="48094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000" dirty="0"/>
              <a:t>Can you really prepare a truck driver to deal with the reptile attack?</a:t>
            </a:r>
          </a:p>
        </p:txBody>
      </p:sp>
    </p:spTree>
    <p:extLst>
      <p:ext uri="{BB962C8B-B14F-4D97-AF65-F5344CB8AC3E}">
        <p14:creationId xmlns:p14="http://schemas.microsoft.com/office/powerpoint/2010/main" val="4092262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DF0C7-AA0E-BA7E-7DE5-7D2F9139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8A219-4A5E-E23A-22F5-D2DFFFF9B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65537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572ED-B08A-6102-BE4F-A5DF19FE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/>
              <a:t>The Plaintiff’s Revolution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CDAD2-FE15-6922-6EB5-FAF676986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302" y="1825625"/>
            <a:ext cx="2915396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DF44D-63C7-1B1C-8A2A-80FC49590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3"/>
            <a:ext cx="12192000" cy="5849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C87C9-209E-2109-1A36-73774EA19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3"/>
            <a:ext cx="12192000" cy="58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84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9CA5-9B7F-12C3-100E-22D2F684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7146A-284E-0B7B-6760-CDE6F124D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9600" dirty="0"/>
              <a:t>“It’s a cult.”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FF7FF-7023-8CB0-303B-5BF70CF4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8EF-DCAB-4A8B-A349-59C810499B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67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2F0AE-1C18-E628-D32B-BA8AC049D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83C132-6CDE-BCB4-8FE4-CFEC32CF7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290" y="751284"/>
            <a:ext cx="8233419" cy="5355431"/>
          </a:xfrm>
        </p:spPr>
      </p:pic>
    </p:spTree>
    <p:extLst>
      <p:ext uri="{BB962C8B-B14F-4D97-AF65-F5344CB8AC3E}">
        <p14:creationId xmlns:p14="http://schemas.microsoft.com/office/powerpoint/2010/main" val="3492781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in with smoke coming out of it&#10;&#10;Description automatically generated">
            <a:extLst>
              <a:ext uri="{FF2B5EF4-FFF2-40B4-BE49-F238E27FC236}">
                <a16:creationId xmlns:a16="http://schemas.microsoft.com/office/drawing/2014/main" id="{86BCEB86-CC5F-A311-D109-5D9C1B23F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9DF83-BD14-BD17-48E6-8C985C14944F}"/>
              </a:ext>
            </a:extLst>
          </p:cNvPr>
          <p:cNvSpPr txBox="1"/>
          <p:nvPr/>
        </p:nvSpPr>
        <p:spPr>
          <a:xfrm>
            <a:off x="5578033" y="3997211"/>
            <a:ext cx="1203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D9C80-90AD-B7FD-6D4C-CE92BBA98E69}"/>
              </a:ext>
            </a:extLst>
          </p:cNvPr>
          <p:cNvSpPr txBox="1"/>
          <p:nvPr/>
        </p:nvSpPr>
        <p:spPr>
          <a:xfrm>
            <a:off x="6873433" y="4141615"/>
            <a:ext cx="1203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7351D-D37C-575D-81D6-F076E6190ACC}"/>
              </a:ext>
            </a:extLst>
          </p:cNvPr>
          <p:cNvSpPr txBox="1"/>
          <p:nvPr/>
        </p:nvSpPr>
        <p:spPr>
          <a:xfrm>
            <a:off x="7893934" y="4257098"/>
            <a:ext cx="120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5D33CE-96B3-F56D-54A6-3C25FCD81129}"/>
              </a:ext>
            </a:extLst>
          </p:cNvPr>
          <p:cNvSpPr txBox="1"/>
          <p:nvPr/>
        </p:nvSpPr>
        <p:spPr>
          <a:xfrm>
            <a:off x="8732133" y="4387836"/>
            <a:ext cx="765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736FF-28FB-E22E-A417-0543255F618A}"/>
              </a:ext>
            </a:extLst>
          </p:cNvPr>
          <p:cNvSpPr txBox="1"/>
          <p:nvPr/>
        </p:nvSpPr>
        <p:spPr>
          <a:xfrm>
            <a:off x="9324372" y="4473403"/>
            <a:ext cx="65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8CE65C-1C59-EED0-E7A0-9F221AEAB114}"/>
              </a:ext>
            </a:extLst>
          </p:cNvPr>
          <p:cNvSpPr txBox="1"/>
          <p:nvPr/>
        </p:nvSpPr>
        <p:spPr>
          <a:xfrm>
            <a:off x="9830764" y="4503319"/>
            <a:ext cx="65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6BA54F-B89C-528C-6A90-BD90246949B9}"/>
              </a:ext>
            </a:extLst>
          </p:cNvPr>
          <p:cNvSpPr txBox="1"/>
          <p:nvPr/>
        </p:nvSpPr>
        <p:spPr>
          <a:xfrm>
            <a:off x="10273978" y="4569058"/>
            <a:ext cx="542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6A306C-AE50-DBBB-3E93-E7C9B4FB2011}"/>
              </a:ext>
            </a:extLst>
          </p:cNvPr>
          <p:cNvSpPr txBox="1"/>
          <p:nvPr/>
        </p:nvSpPr>
        <p:spPr>
          <a:xfrm>
            <a:off x="10611092" y="4605109"/>
            <a:ext cx="542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EA174-76AA-4870-9DCD-B935BB3A4836}"/>
              </a:ext>
            </a:extLst>
          </p:cNvPr>
          <p:cNvSpPr txBox="1"/>
          <p:nvPr/>
        </p:nvSpPr>
        <p:spPr>
          <a:xfrm>
            <a:off x="10924572" y="4665205"/>
            <a:ext cx="542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33494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E7DD-F337-0088-06B1-A8A9B4E1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REPTILE METHOD SQUENCING (DEATH SPIRIAL)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9D016-07AF-85C0-BBA6-3A3F36E51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573162"/>
            <a:ext cx="11906865" cy="5220929"/>
          </a:xfrm>
        </p:spPr>
        <p:txBody>
          <a:bodyPr>
            <a:normAutofit fontScale="925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Q1:	General Safety Rule			Yes = dopamine response.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Q2:	General Safety Rule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Q3: 	Hypothetical application of Safety Rule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Q4:	Hypothetical application of Safety Rule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Q5:	Hypothetical application of Safety Rule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Q6:	Case Specific bad fact	           (contradiction flight, fear may lead to improper Yes answer)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Q7:	Case Specific bad fact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Q8:	Case Specific bad fact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</a:t>
            </a:r>
            <a:r>
              <a:rPr lang="en-US" sz="2400" b="1" dirty="0">
                <a:latin typeface="Times New Roman" panose="02020603050405020304" pitchFamily="18" charset="0"/>
                <a:ea typeface="Aptos" panose="020B0004020202020204" pitchFamily="34" charset="0"/>
              </a:rPr>
              <a:t>9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:	Case Specific bad fact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Q10:	Blame/Fault			(Fear leads to fight, flight or freeze)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8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7247-4EC0-C8E8-2101-E1ED5FC6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91804-9F13-B88B-B264-E9C71E66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/>
              <a:t>How to break the “yes” train</a:t>
            </a:r>
          </a:p>
        </p:txBody>
      </p:sp>
    </p:spTree>
    <p:extLst>
      <p:ext uri="{BB962C8B-B14F-4D97-AF65-F5344CB8AC3E}">
        <p14:creationId xmlns:p14="http://schemas.microsoft.com/office/powerpoint/2010/main" val="349777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E68C-7A77-7CC4-B962-B22D3F682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Plaintiff’s Counsel Quote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8A64A-6CB2-1F09-FC5A-761E0F182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 can't live with it because “it depends”, doesn't lock anybody into anything.</a:t>
            </a:r>
          </a:p>
          <a:p>
            <a:pPr marL="0" indent="0" algn="ctr">
              <a:buNone/>
            </a:pP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8E515-24B9-44AA-AA80-9FF561876E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3962400" y="1247775"/>
            <a:ext cx="42672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2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962C-1672-5F55-541C-D4EA3C1A9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Witness Preparation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1245B-E36E-6815-5020-4A46FEEF5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3" y="1091381"/>
            <a:ext cx="11415251" cy="540149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500" b="1" dirty="0"/>
              <a:t>Differs with sophisticated witness/non-sophisticated witness</a:t>
            </a:r>
          </a:p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r>
              <a:rPr lang="en-US" sz="3500" b="1" dirty="0"/>
              <a:t>When to prepare the witness?</a:t>
            </a:r>
          </a:p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r>
              <a:rPr lang="en-US" sz="3500" b="1" dirty="0"/>
              <a:t>How long to Prepare the witness?</a:t>
            </a:r>
          </a:p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r>
              <a:rPr lang="en-US" sz="3500" b="1" dirty="0"/>
              <a:t>Giving the witness the right tools.</a:t>
            </a:r>
          </a:p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r>
              <a:rPr lang="en-US" sz="3500" b="1" dirty="0"/>
              <a:t>Direct the witness to take notes during preparation.</a:t>
            </a:r>
          </a:p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r>
              <a:rPr lang="en-US" sz="3500" b="1" dirty="0"/>
              <a:t>Using Case Themes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074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4DF51413842344A8190C692191814B" ma:contentTypeVersion="20" ma:contentTypeDescription="Create a new document." ma:contentTypeScope="" ma:versionID="0365a0b6cd46a9677f3888d28c85658c">
  <xsd:schema xmlns:xsd="http://www.w3.org/2001/XMLSchema" xmlns:xs="http://www.w3.org/2001/XMLSchema" xmlns:p="http://schemas.microsoft.com/office/2006/metadata/properties" xmlns:ns2="2ae8c995-2633-4483-aea2-6a0c61996a5c" xmlns:ns3="be4a20ea-1531-4875-bac1-9d8433a5d619" targetNamespace="http://schemas.microsoft.com/office/2006/metadata/properties" ma:root="true" ma:fieldsID="3522126b9c08d6cebbe6319a9680e0f7" ns2:_="" ns3:_="">
    <xsd:import namespace="2ae8c995-2633-4483-aea2-6a0c61996a5c"/>
    <xsd:import namespace="be4a20ea-1531-4875-bac1-9d8433a5d6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8c995-2633-4483-aea2-6a0c61996a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dabcb0a-0c63-4f14-a754-2121c0d304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a20ea-1531-4875-bac1-9d8433a5d61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3d31be0-154d-49fa-9216-a56a0aacc3bd}" ma:internalName="TaxCatchAll" ma:showField="CatchAllData" ma:web="be4a20ea-1531-4875-bac1-9d8433a5d6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13D2FB-CE5A-41A0-919B-01236CC61413}"/>
</file>

<file path=customXml/itemProps2.xml><?xml version="1.0" encoding="utf-8"?>
<ds:datastoreItem xmlns:ds="http://schemas.openxmlformats.org/officeDocument/2006/customXml" ds:itemID="{B0099F09-2613-4BAF-BFD1-4E91A3273E02}"/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495</Words>
  <Application>Microsoft Office PowerPoint</Application>
  <PresentationFormat>Widescreen</PresentationFormat>
  <Paragraphs>94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Times New Roman</vt:lpstr>
      <vt:lpstr>Office Theme</vt:lpstr>
      <vt:lpstr>Mongoose v. Reptile</vt:lpstr>
      <vt:lpstr>The Plaintiff’s Revolution</vt:lpstr>
      <vt:lpstr>PowerPoint Presentation</vt:lpstr>
      <vt:lpstr>PowerPoint Presentation</vt:lpstr>
      <vt:lpstr>PowerPoint Presentation</vt:lpstr>
      <vt:lpstr>REPTILE METHOD SQUENCING (DEATH SPIRIAL)</vt:lpstr>
      <vt:lpstr>PowerPoint Presentation</vt:lpstr>
      <vt:lpstr>Plaintiff’s Counsel Quote</vt:lpstr>
      <vt:lpstr>Witness Preparation </vt:lpstr>
      <vt:lpstr>“CASE THEMES”</vt:lpstr>
      <vt:lpstr>Prepare the witness for absurd questions</vt:lpstr>
      <vt:lpstr>PowerPoint Presentation</vt:lpstr>
      <vt:lpstr>Attorney Preparation Before Witness Preparation</vt:lpstr>
      <vt:lpstr>Mock Depositions</vt:lpstr>
      <vt:lpstr>Question at a Recent Seminar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Mongoose v Reptile</dc:title>
  <dc:creator>James R. Jarrow</dc:creator>
  <cp:lastModifiedBy>DellPC7500 7</cp:lastModifiedBy>
  <cp:revision>22</cp:revision>
  <cp:lastPrinted>2024-04-25T18:22:11Z</cp:lastPrinted>
  <dcterms:created xsi:type="dcterms:W3CDTF">2024-04-24T17:14:29Z</dcterms:created>
  <dcterms:modified xsi:type="dcterms:W3CDTF">2024-05-01T20:53:16Z</dcterms:modified>
</cp:coreProperties>
</file>